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3" r:id="rId4"/>
    <p:sldId id="268" r:id="rId5"/>
    <p:sldId id="270" r:id="rId6"/>
    <p:sldId id="271" r:id="rId7"/>
    <p:sldId id="272" r:id="rId8"/>
    <p:sldId id="275" r:id="rId9"/>
    <p:sldId id="279" r:id="rId10"/>
    <p:sldId id="282" r:id="rId11"/>
    <p:sldId id="283" r:id="rId1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109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4873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7766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0949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292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02156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98473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1663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4106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6182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4847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22951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EC78F-1716-4BB7-9562-5759A6F51761}" type="datetimeFigureOut">
              <a:rPr lang="th-TH" smtClean="0"/>
              <a:t>17/04/61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F2E0D-F720-4A28-91D4-96A97C00D3C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4451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55556" b="23611"/>
          <a:stretch>
            <a:fillRect/>
          </a:stretch>
        </p:blipFill>
        <p:spPr bwMode="auto">
          <a:xfrm>
            <a:off x="1167686" y="-42650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สี่เหลี่ยมผืนผ้า 7"/>
          <p:cNvSpPr/>
          <p:nvPr/>
        </p:nvSpPr>
        <p:spPr>
          <a:xfrm>
            <a:off x="2509383" y="93026"/>
            <a:ext cx="9094481" cy="740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สรุปการวิเคราะห์ผลการกำกับติดตาม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ปี 2560-2561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F:\ \โสภา\messageImage_1521009910792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25171" y="93026"/>
            <a:ext cx="1674523" cy="871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สี่เหลี่ยมผืนผ้า 7"/>
          <p:cNvSpPr/>
          <p:nvPr/>
        </p:nvSpPr>
        <p:spPr>
          <a:xfrm>
            <a:off x="2706270" y="855873"/>
            <a:ext cx="2399613" cy="578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จังหวัดอุดรธานี</a:t>
            </a:r>
            <a:endParaRPr lang="th-TH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697" t="26832" r="33360" b="13253"/>
          <a:stretch/>
        </p:blipFill>
        <p:spPr>
          <a:xfrm>
            <a:off x="378372" y="1671143"/>
            <a:ext cx="11508828" cy="495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12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55556" b="23611"/>
          <a:stretch>
            <a:fillRect/>
          </a:stretch>
        </p:blipFill>
        <p:spPr bwMode="auto">
          <a:xfrm>
            <a:off x="1167686" y="-42650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สี่เหลี่ยมผืนผ้า 7"/>
          <p:cNvSpPr/>
          <p:nvPr/>
        </p:nvSpPr>
        <p:spPr>
          <a:xfrm>
            <a:off x="2457868" y="51495"/>
            <a:ext cx="9094481" cy="740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สรุปการวิเคราะห์ผลการกำกับติดตาม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ปี 2560-2561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F:\ \โสภา\messageImage_1521009910792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79943" y="228703"/>
            <a:ext cx="1674523" cy="871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สี่เหลี่ยมผืนผ้า 7"/>
          <p:cNvSpPr/>
          <p:nvPr/>
        </p:nvSpPr>
        <p:spPr>
          <a:xfrm>
            <a:off x="2299694" y="718163"/>
            <a:ext cx="265867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จังหวัดนครพนม</a:t>
            </a:r>
            <a:endParaRPr lang="th-TH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7304" t="27651" r="14336" b="12070"/>
          <a:stretch/>
        </p:blipFill>
        <p:spPr>
          <a:xfrm>
            <a:off x="283779" y="1481959"/>
            <a:ext cx="11493062" cy="509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3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55556" b="23611"/>
          <a:stretch>
            <a:fillRect/>
          </a:stretch>
        </p:blipFill>
        <p:spPr bwMode="auto">
          <a:xfrm>
            <a:off x="1167686" y="-42650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สี่เหลี่ยมผืนผ้า 7"/>
          <p:cNvSpPr/>
          <p:nvPr/>
        </p:nvSpPr>
        <p:spPr>
          <a:xfrm>
            <a:off x="2457868" y="51495"/>
            <a:ext cx="9094481" cy="740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สรุปการวิเคราะห์ผลการกำกับติดตาม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ปี 2560-2561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F:\ \โสภา\messageImage_1521009910792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46084" y="282339"/>
            <a:ext cx="1674523" cy="871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สี่เหลี่ยมผืนผ้า 7"/>
          <p:cNvSpPr/>
          <p:nvPr/>
        </p:nvSpPr>
        <p:spPr>
          <a:xfrm>
            <a:off x="2299694" y="718163"/>
            <a:ext cx="265867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จังหวัดนครพนม (ต่อ)</a:t>
            </a:r>
            <a:endParaRPr lang="th-TH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7146" t="27048" r="14336" b="11746"/>
          <a:stretch/>
        </p:blipFill>
        <p:spPr>
          <a:xfrm>
            <a:off x="625171" y="1458237"/>
            <a:ext cx="11225048" cy="524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90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55556" b="23611"/>
          <a:stretch>
            <a:fillRect/>
          </a:stretch>
        </p:blipFill>
        <p:spPr bwMode="auto">
          <a:xfrm>
            <a:off x="1167686" y="-42650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สี่เหลี่ยมผืนผ้า 7"/>
          <p:cNvSpPr/>
          <p:nvPr/>
        </p:nvSpPr>
        <p:spPr>
          <a:xfrm>
            <a:off x="2632214" y="6687"/>
            <a:ext cx="9094481" cy="740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สรุปการวิเคราะห์ผลการกำกับติดตาม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ปี 2560-2561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F:\ \โสภา\messageImage_1521009910792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25171" y="93026"/>
            <a:ext cx="1674523" cy="871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สี่เหลี่ยมผืนผ้า 7"/>
          <p:cNvSpPr/>
          <p:nvPr/>
        </p:nvSpPr>
        <p:spPr>
          <a:xfrm>
            <a:off x="2564415" y="699037"/>
            <a:ext cx="2399613" cy="578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จังหวัดอุดรธานี</a:t>
            </a:r>
            <a:endParaRPr lang="th-TH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694" t="26616" r="33359" b="16487"/>
          <a:stretch/>
        </p:blipFill>
        <p:spPr>
          <a:xfrm>
            <a:off x="362607" y="1277143"/>
            <a:ext cx="11364088" cy="523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06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55556" b="23611"/>
          <a:stretch>
            <a:fillRect/>
          </a:stretch>
        </p:blipFill>
        <p:spPr bwMode="auto">
          <a:xfrm>
            <a:off x="1167686" y="-42650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สี่เหลี่ยมผืนผ้า 7"/>
          <p:cNvSpPr/>
          <p:nvPr/>
        </p:nvSpPr>
        <p:spPr>
          <a:xfrm>
            <a:off x="2591270" y="74525"/>
            <a:ext cx="9094481" cy="740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สรุปการวิเคราะห์ผลการกำกับติดตาม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ปี 2560-2561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F:\ \โสภา\messageImage_1521009910792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25171" y="93026"/>
            <a:ext cx="1674523" cy="871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สี่เหลี่ยมผืนผ้า 7"/>
          <p:cNvSpPr/>
          <p:nvPr/>
        </p:nvSpPr>
        <p:spPr>
          <a:xfrm>
            <a:off x="2464948" y="833691"/>
            <a:ext cx="2399613" cy="578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จังหวัดหนองบัวลำภู</a:t>
            </a:r>
            <a:endParaRPr lang="th-TH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7444" t="26432" r="16396" b="17780"/>
          <a:stretch/>
        </p:blipFill>
        <p:spPr>
          <a:xfrm>
            <a:off x="346842" y="1560786"/>
            <a:ext cx="11338910" cy="479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12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55556" b="23611"/>
          <a:stretch>
            <a:fillRect/>
          </a:stretch>
        </p:blipFill>
        <p:spPr bwMode="auto">
          <a:xfrm>
            <a:off x="1167686" y="-42650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สี่เหลี่ยมผืนผ้า 7"/>
          <p:cNvSpPr/>
          <p:nvPr/>
        </p:nvSpPr>
        <p:spPr>
          <a:xfrm>
            <a:off x="2457868" y="51495"/>
            <a:ext cx="9094481" cy="740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สรุปการวิเคราะห์ผลการกำกับติดตาม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ปี 2560-2561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F:\ \โสภา\messageImage_1521009910792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25171" y="93026"/>
            <a:ext cx="1674523" cy="871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สี่เหลี่ยมผืนผ้า 7"/>
          <p:cNvSpPr/>
          <p:nvPr/>
        </p:nvSpPr>
        <p:spPr>
          <a:xfrm>
            <a:off x="2299694" y="718163"/>
            <a:ext cx="252988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จังหวัดหนองคาย</a:t>
            </a:r>
            <a:endParaRPr lang="th-TH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6585" t="26145" r="21122" b="12392"/>
          <a:stretch/>
        </p:blipFill>
        <p:spPr>
          <a:xfrm>
            <a:off x="315310" y="1513490"/>
            <a:ext cx="11445766" cy="507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4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55556" b="23611"/>
          <a:stretch>
            <a:fillRect/>
          </a:stretch>
        </p:blipFill>
        <p:spPr bwMode="auto">
          <a:xfrm>
            <a:off x="1167686" y="-42650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สี่เหลี่ยมผืนผ้า 7"/>
          <p:cNvSpPr/>
          <p:nvPr/>
        </p:nvSpPr>
        <p:spPr>
          <a:xfrm>
            <a:off x="2457868" y="51495"/>
            <a:ext cx="9094481" cy="740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สรุปการวิเคราะห์ผลการกำกับติดตาม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ปี 2560-2561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F:\ \โสภา\messageImage_1521009910792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25171" y="93026"/>
            <a:ext cx="1674523" cy="871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สี่เหลี่ยมผืนผ้า 7"/>
          <p:cNvSpPr/>
          <p:nvPr/>
        </p:nvSpPr>
        <p:spPr>
          <a:xfrm>
            <a:off x="2299694" y="718163"/>
            <a:ext cx="281821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จังหวัดหนองคาย (ต่อ)</a:t>
            </a:r>
            <a:endParaRPr lang="th-TH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6541" t="26616" r="21000" b="12392"/>
          <a:stretch/>
        </p:blipFill>
        <p:spPr>
          <a:xfrm>
            <a:off x="457199" y="1416706"/>
            <a:ext cx="11240814" cy="491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1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55556" b="23611"/>
          <a:stretch>
            <a:fillRect/>
          </a:stretch>
        </p:blipFill>
        <p:spPr bwMode="auto">
          <a:xfrm>
            <a:off x="1167686" y="-42650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สี่เหลี่ยมผืนผ้า 7"/>
          <p:cNvSpPr/>
          <p:nvPr/>
        </p:nvSpPr>
        <p:spPr>
          <a:xfrm>
            <a:off x="2457868" y="51495"/>
            <a:ext cx="9094481" cy="740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สรุปการวิเคราะห์ผลการกำกับติดตาม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ปี 2560-2561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F:\ \โสภา\messageImage_1521009910792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25171" y="93026"/>
            <a:ext cx="1674523" cy="871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สี่เหลี่ยมผืนผ้า 7"/>
          <p:cNvSpPr/>
          <p:nvPr/>
        </p:nvSpPr>
        <p:spPr>
          <a:xfrm>
            <a:off x="2299694" y="718163"/>
            <a:ext cx="265867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จังหวัดสกลนคร</a:t>
            </a:r>
            <a:endParaRPr lang="th-TH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171" y="1416706"/>
            <a:ext cx="11132261" cy="521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7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55556" b="23611"/>
          <a:stretch>
            <a:fillRect/>
          </a:stretch>
        </p:blipFill>
        <p:spPr bwMode="auto">
          <a:xfrm>
            <a:off x="1167686" y="-42650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สี่เหลี่ยมผืนผ้า 7"/>
          <p:cNvSpPr/>
          <p:nvPr/>
        </p:nvSpPr>
        <p:spPr>
          <a:xfrm>
            <a:off x="2457868" y="51495"/>
            <a:ext cx="9094481" cy="740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สรุปการวิเคราะห์ผลการกำกับติดตาม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ปี 2560-2561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F:\ \โสภา\messageImage_1521009910792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25171" y="282339"/>
            <a:ext cx="1674523" cy="871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สี่เหลี่ยมผืนผ้า 7"/>
          <p:cNvSpPr/>
          <p:nvPr/>
        </p:nvSpPr>
        <p:spPr>
          <a:xfrm>
            <a:off x="2299694" y="718163"/>
            <a:ext cx="265867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จังหวัดสกลนคร (ต่อ)</a:t>
            </a:r>
            <a:endParaRPr lang="th-TH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5570" t="27565" r="27301" b="12547"/>
          <a:stretch/>
        </p:blipFill>
        <p:spPr>
          <a:xfrm>
            <a:off x="625171" y="1497724"/>
            <a:ext cx="11325092" cy="510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42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55556" b="23611"/>
          <a:stretch>
            <a:fillRect/>
          </a:stretch>
        </p:blipFill>
        <p:spPr bwMode="auto">
          <a:xfrm>
            <a:off x="1167686" y="-42650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สี่เหลี่ยมผืนผ้า 7"/>
          <p:cNvSpPr/>
          <p:nvPr/>
        </p:nvSpPr>
        <p:spPr>
          <a:xfrm>
            <a:off x="2457868" y="51495"/>
            <a:ext cx="9094481" cy="740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สรุปการวิเคราะห์ผลการกำกับติดตาม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ปี 2560-2561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F:\ \โสภา\messageImage_1521009910792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25171" y="212385"/>
            <a:ext cx="1674523" cy="871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สี่เหลี่ยมผืนผ้า 7"/>
          <p:cNvSpPr/>
          <p:nvPr/>
        </p:nvSpPr>
        <p:spPr>
          <a:xfrm>
            <a:off x="2299694" y="718163"/>
            <a:ext cx="265867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จังหวัดเลย</a:t>
            </a:r>
            <a:endParaRPr lang="th-TH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4965" t="26185" r="29845" b="12393"/>
          <a:stretch/>
        </p:blipFill>
        <p:spPr>
          <a:xfrm>
            <a:off x="717441" y="1458237"/>
            <a:ext cx="10834907" cy="506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3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t="55556" b="23611"/>
          <a:stretch>
            <a:fillRect/>
          </a:stretch>
        </p:blipFill>
        <p:spPr bwMode="auto">
          <a:xfrm>
            <a:off x="1167686" y="-42650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สี่เหลี่ยมผืนผ้า 7"/>
          <p:cNvSpPr/>
          <p:nvPr/>
        </p:nvSpPr>
        <p:spPr>
          <a:xfrm>
            <a:off x="2457868" y="51495"/>
            <a:ext cx="9094481" cy="740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สรุปการวิเคราะห์ผลการกำกับติดตาม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Planfin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ปี 2560-2561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F:\ \โสภา\messageImage_1521009910792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25171" y="212385"/>
            <a:ext cx="1674523" cy="871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สี่เหลี่ยมผืนผ้า 7"/>
          <p:cNvSpPr/>
          <p:nvPr/>
        </p:nvSpPr>
        <p:spPr>
          <a:xfrm>
            <a:off x="2299694" y="718163"/>
            <a:ext cx="265867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th-TH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จังหวัดบึงกาฬ</a:t>
            </a:r>
            <a:endParaRPr lang="th-TH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936" t="26401" r="18698" b="22952"/>
          <a:stretch/>
        </p:blipFill>
        <p:spPr>
          <a:xfrm>
            <a:off x="576478" y="1458236"/>
            <a:ext cx="11168831" cy="473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77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142</Words>
  <Application>Microsoft Office PowerPoint</Application>
  <PresentationFormat>Widescreen</PresentationFormat>
  <Paragraphs>22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Angsana New</vt:lpstr>
      <vt:lpstr>Arial</vt:lpstr>
      <vt:lpstr>Calibri</vt:lpstr>
      <vt:lpstr>Calibri Light</vt:lpstr>
      <vt:lpstr>Cordia New</vt:lpstr>
      <vt:lpstr>TH SarabunPSK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ผู้ใช้ Windows</dc:creator>
  <cp:lastModifiedBy>ผู้ใช้ Windows</cp:lastModifiedBy>
  <cp:revision>21</cp:revision>
  <dcterms:created xsi:type="dcterms:W3CDTF">2018-03-21T15:19:56Z</dcterms:created>
  <dcterms:modified xsi:type="dcterms:W3CDTF">2018-04-17T07:47:31Z</dcterms:modified>
</cp:coreProperties>
</file>